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3" r:id="rId16"/>
    <p:sldId id="270" r:id="rId17"/>
    <p:sldId id="272" r:id="rId18"/>
    <p:sldId id="274" r:id="rId19"/>
    <p:sldId id="275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4DFC2F-7D6C-2F41-A2CF-1A7946ACAE40}" type="datetimeFigureOut">
              <a:rPr lang="en-US" smtClean="0"/>
              <a:pPr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F0E1E8-6F68-0F48-A020-9998D3117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Selective Breeding and Evolution</a:t>
            </a:r>
          </a:p>
          <a:p>
            <a:r>
              <a:rPr lang="en-US" dirty="0" smtClean="0"/>
              <a:t>Mr. Erdosy</a:t>
            </a:r>
          </a:p>
          <a:p>
            <a:r>
              <a:rPr lang="en-US" dirty="0" smtClean="0"/>
              <a:t>Cedar School</a:t>
            </a:r>
          </a:p>
          <a:p>
            <a:r>
              <a:rPr lang="en-US" dirty="0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 of Wolves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Wolves with certain traits were only allowed to reproduce with wolves with other certain traits.</a:t>
            </a:r>
          </a:p>
          <a:p>
            <a:r>
              <a:rPr lang="en-US" sz="2400" dirty="0" smtClean="0"/>
              <a:t>Over many generations, different variations of this creature were isolated.</a:t>
            </a:r>
            <a:endParaRPr lang="en-US" sz="2400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62" y="3276600"/>
            <a:ext cx="3314238" cy="2665057"/>
          </a:xfrm>
          <a:prstGeom prst="rect">
            <a:avLst/>
          </a:prstGeom>
        </p:spPr>
      </p:pic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24" y="3202404"/>
            <a:ext cx="2959292" cy="3655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422" y="2290970"/>
            <a:ext cx="3056124" cy="2890630"/>
          </a:xfrm>
        </p:spPr>
      </p:pic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962400"/>
            <a:ext cx="3504781" cy="2668413"/>
          </a:xfrm>
          <a:prstGeom prst="rect">
            <a:avLst/>
          </a:prstGeom>
        </p:spPr>
      </p:pic>
      <p:pic>
        <p:nvPicPr>
          <p:cNvPr id="6" name="Picture 5" descr="Pictur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2222222" cy="26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4324123"/>
            <a:ext cx="2361905" cy="2323809"/>
          </a:xfr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57400"/>
            <a:ext cx="2793784" cy="3738740"/>
          </a:xfrm>
          <a:prstGeom prst="rect">
            <a:avLst/>
          </a:prstGeom>
        </p:spPr>
      </p:pic>
      <p:pic>
        <p:nvPicPr>
          <p:cNvPr id="6" name="Picture 5" descr="Picture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3098552" cy="464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dogs are just different varieties of the same species.</a:t>
            </a:r>
            <a:endParaRPr lang="en-US" dirty="0"/>
          </a:p>
        </p:txBody>
      </p:sp>
      <p:pic>
        <p:nvPicPr>
          <p:cNvPr id="6" name="Content Placeholder 5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857" y="2697319"/>
            <a:ext cx="6514285" cy="2514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domesticated cattle have been Selectively Bred from the Aurochs.</a:t>
            </a:r>
          </a:p>
          <a:p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62" y="2743200"/>
            <a:ext cx="4990476" cy="392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Producers</a:t>
            </a:r>
            <a:endParaRPr lang="en-US" dirty="0"/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724" y="2770019"/>
            <a:ext cx="2666667" cy="2019048"/>
          </a:xfrm>
        </p:spPr>
      </p:pic>
      <p:pic>
        <p:nvPicPr>
          <p:cNvPr id="5" name="Picture 4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333" y="4502016"/>
            <a:ext cx="2984127" cy="2146032"/>
          </a:xfrm>
          <a:prstGeom prst="rect">
            <a:avLst/>
          </a:prstGeom>
        </p:spPr>
      </p:pic>
      <p:pic>
        <p:nvPicPr>
          <p:cNvPr id="6" name="Picture 5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300952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Angus Beef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349" y="2843351"/>
            <a:ext cx="3187301" cy="2222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Belgian Blue</a:t>
            </a:r>
            <a:endParaRPr lang="en-US" dirty="0"/>
          </a:p>
        </p:txBody>
      </p:sp>
      <p:pic>
        <p:nvPicPr>
          <p:cNvPr id="4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438400"/>
            <a:ext cx="5329578" cy="2683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all other crops…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ever existed in nature in their present form.</a:t>
            </a:r>
          </a:p>
          <a:p>
            <a:r>
              <a:rPr lang="en-US" dirty="0" smtClean="0"/>
              <a:t>They were created by humans using Artificial Selection!</a:t>
            </a:r>
            <a:endParaRPr lang="en-US" dirty="0"/>
          </a:p>
        </p:txBody>
      </p:sp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52800"/>
            <a:ext cx="3962114" cy="3202709"/>
          </a:xfrm>
          <a:prstGeom prst="rect">
            <a:avLst/>
          </a:prstGeom>
        </p:spPr>
      </p:pic>
      <p:pic>
        <p:nvPicPr>
          <p:cNvPr id="6" name="Picture 5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57" y="4043623"/>
            <a:ext cx="2857143" cy="20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Peppers bred for various traits.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895" y="1600200"/>
            <a:ext cx="387621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Artificial Selection?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also called Selective Breeding.</a:t>
            </a:r>
          </a:p>
          <a:p>
            <a:endParaRPr lang="en-US" dirty="0" smtClean="0"/>
          </a:p>
          <a:p>
            <a:r>
              <a:rPr lang="en-US" dirty="0" smtClean="0"/>
              <a:t>Selective Breeding is when humans select which organisms in a group will be allowed to reproduce.</a:t>
            </a:r>
          </a:p>
          <a:p>
            <a:endParaRPr lang="en-US" dirty="0" smtClean="0"/>
          </a:p>
          <a:p>
            <a:r>
              <a:rPr lang="en-US" dirty="0" smtClean="0"/>
              <a:t>They make their choice based on which traits they would like to be passed on to the offspring.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pets have been Selectively Bred.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Varieties of the Corn Snake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Nature’s Type:</a:t>
            </a:r>
            <a:endParaRPr lang="en-US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14600"/>
            <a:ext cx="4317546" cy="286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Snakes for Sale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90" y="2756708"/>
            <a:ext cx="2133419" cy="1946277"/>
          </a:xfr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51" y="2374494"/>
            <a:ext cx="2084049" cy="1936593"/>
          </a:xfrm>
          <a:prstGeom prst="rect">
            <a:avLst/>
          </a:prstGeom>
        </p:spPr>
      </p:pic>
      <p:pic>
        <p:nvPicPr>
          <p:cNvPr id="6" name="Picture 5" descr="Picture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63" y="1145549"/>
            <a:ext cx="2156666" cy="1676400"/>
          </a:xfrm>
          <a:prstGeom prst="rect">
            <a:avLst/>
          </a:prstGeom>
        </p:spPr>
      </p:pic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470" y="4453143"/>
            <a:ext cx="2007859" cy="1914470"/>
          </a:xfrm>
          <a:prstGeom prst="rect">
            <a:avLst/>
          </a:prstGeom>
        </p:spPr>
      </p:pic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55" y="3936935"/>
            <a:ext cx="1701245" cy="2084025"/>
          </a:xfrm>
          <a:prstGeom prst="rect">
            <a:avLst/>
          </a:prstGeom>
        </p:spPr>
      </p:pic>
      <p:pic>
        <p:nvPicPr>
          <p:cNvPr id="9" name="Picture 8" descr="Picture 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031" y="4453143"/>
            <a:ext cx="3047619" cy="2243719"/>
          </a:xfrm>
          <a:prstGeom prst="rect">
            <a:avLst/>
          </a:prstGeom>
        </p:spPr>
      </p:pic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143" y="1066800"/>
            <a:ext cx="2361657" cy="1307694"/>
          </a:xfrm>
          <a:prstGeom prst="rect">
            <a:avLst/>
          </a:prstGeom>
        </p:spPr>
      </p:pic>
      <p:pic>
        <p:nvPicPr>
          <p:cNvPr id="11" name="Picture 10" descr="Picture 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55" y="1983749"/>
            <a:ext cx="2082245" cy="174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…is one way that humans have manipulated Nature for our benefit.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 Selection works in the exact same way, only </a:t>
            </a:r>
            <a:r>
              <a:rPr lang="en-US" i="1" dirty="0" smtClean="0"/>
              <a:t>Nature Selects </a:t>
            </a:r>
            <a:r>
              <a:rPr lang="en-US" dirty="0" smtClean="0"/>
              <a:t>which organisms get to reproduce.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humans do it?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practice Selective Breeding in order to create organisms that we desire or can use.</a:t>
            </a:r>
          </a:p>
          <a:p>
            <a:endParaRPr lang="en-US" dirty="0" smtClean="0"/>
          </a:p>
          <a:p>
            <a:r>
              <a:rPr lang="en-US" dirty="0" smtClean="0"/>
              <a:t>Examples include horses, cows, dogs, cats, crops and many other living things.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or characteristics are passed on from generation to generation.</a:t>
            </a:r>
          </a:p>
          <a:p>
            <a:endParaRPr lang="en-US" dirty="0" smtClean="0"/>
          </a:p>
          <a:p>
            <a:r>
              <a:rPr lang="en-US" dirty="0" smtClean="0"/>
              <a:t>Selecting the individuals in a population that have those traits, and only allowing those individuals to breed, guarantees those traits will be in the next generation.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Teosinte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Teosinte</a:t>
            </a:r>
            <a:r>
              <a:rPr lang="en-US" dirty="0" smtClean="0"/>
              <a:t> is a grass that was selectively bred over thousands of years to increase the number of seeds it produces.</a:t>
            </a:r>
          </a:p>
          <a:p>
            <a:endParaRPr lang="en-US" dirty="0" smtClean="0"/>
          </a:p>
          <a:p>
            <a:r>
              <a:rPr lang="en-US" dirty="0" smtClean="0"/>
              <a:t>To do this, humans only allowed the </a:t>
            </a:r>
            <a:r>
              <a:rPr lang="en-US" dirty="0" err="1" smtClean="0"/>
              <a:t>Teosinte</a:t>
            </a:r>
            <a:r>
              <a:rPr lang="en-US" dirty="0" smtClean="0"/>
              <a:t> plants with the most seeds to reproduce with each other.  This made sure that the seeds would grow into plants with more seeds than before.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Teosinte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Over the generations, </a:t>
            </a:r>
            <a:r>
              <a:rPr lang="en-US" dirty="0" err="1" smtClean="0"/>
              <a:t>Teosinte</a:t>
            </a:r>
            <a:r>
              <a:rPr lang="en-US" dirty="0" smtClean="0"/>
              <a:t> was transformed into…</a:t>
            </a:r>
            <a:endParaRPr lang="en-US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17638"/>
            <a:ext cx="2368368" cy="300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327" y="1600200"/>
            <a:ext cx="3059346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hundreds of different types of corn today.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00200"/>
            <a:ext cx="4639458" cy="3289515"/>
          </a:xfrm>
        </p:spPr>
      </p:pic>
      <p:sp>
        <p:nvSpPr>
          <p:cNvPr id="5" name="TextBox 4"/>
          <p:cNvSpPr txBox="1"/>
          <p:nvPr/>
        </p:nvSpPr>
        <p:spPr>
          <a:xfrm>
            <a:off x="1143000" y="5334000"/>
            <a:ext cx="745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single one of them was Selectively Bred, on purpose, by humans.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domesticated dog alive can be traced, very easily, back to a population of Grey Wolves.</a:t>
            </a:r>
            <a:endParaRPr lang="en-US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743200"/>
            <a:ext cx="2539682" cy="286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63</TotalTime>
  <Words>402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Artificial Selection</vt:lpstr>
      <vt:lpstr>What is Artificial Selection? </vt:lpstr>
      <vt:lpstr>Why do humans do it? </vt:lpstr>
      <vt:lpstr>How does it work?</vt:lpstr>
      <vt:lpstr>Teosinte</vt:lpstr>
      <vt:lpstr>Teosinte</vt:lpstr>
      <vt:lpstr>CORN</vt:lpstr>
      <vt:lpstr>There are hundreds of different types of corn today.</vt:lpstr>
      <vt:lpstr>Dogs</vt:lpstr>
      <vt:lpstr>Selective Breeding of Wolves</vt:lpstr>
      <vt:lpstr>Slide 11</vt:lpstr>
      <vt:lpstr>Slide 12</vt:lpstr>
      <vt:lpstr>All dogs are just different varieties of the same species.</vt:lpstr>
      <vt:lpstr>Cattle</vt:lpstr>
      <vt:lpstr>Milk Producers</vt:lpstr>
      <vt:lpstr>Black Angus Beef</vt:lpstr>
      <vt:lpstr>The Belgian Blue</vt:lpstr>
      <vt:lpstr>Almost all other crops…</vt:lpstr>
      <vt:lpstr>Peppers bred for various traits.</vt:lpstr>
      <vt:lpstr>Your pets have been Selectively Bred.</vt:lpstr>
      <vt:lpstr>Corn Snakes for Sale</vt:lpstr>
      <vt:lpstr>Selective Breeding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Selection</dc:title>
  <dc:creator>Matt  Erdosy</dc:creator>
  <cp:lastModifiedBy>Lenovo User</cp:lastModifiedBy>
  <cp:revision>7</cp:revision>
  <dcterms:created xsi:type="dcterms:W3CDTF">2010-11-21T13:37:37Z</dcterms:created>
  <dcterms:modified xsi:type="dcterms:W3CDTF">2010-12-13T13:03:04Z</dcterms:modified>
</cp:coreProperties>
</file>