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42" d="100"/>
          <a:sy n="42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0DDA3D-FFA6-6F45-B62A-5735098495F5}" type="datetimeFigureOut">
              <a:rPr lang="en-US" smtClean="0"/>
              <a:t>9/27/10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297C45-838C-E94E-8235-05CBB1867D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 Identification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pic>
        <p:nvPicPr>
          <p:cNvPr id="4" name="Content Placeholder 3" descr="Picture 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016" y="2779859"/>
            <a:ext cx="3453968" cy="23492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</a:t>
            </a:r>
            <a:endParaRPr lang="en-US" dirty="0"/>
          </a:p>
        </p:txBody>
      </p:sp>
      <p:pic>
        <p:nvPicPr>
          <p:cNvPr id="4" name="Content Placeholder 3" descr="Picture 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635" y="2563986"/>
            <a:ext cx="2958730" cy="27809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603" y="2284621"/>
            <a:ext cx="2450794" cy="33396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pic>
        <p:nvPicPr>
          <p:cNvPr id="4" name="Content Placeholder 3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095" y="2208431"/>
            <a:ext cx="2323809" cy="34920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#11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000" y="2671923"/>
            <a:ext cx="3200000" cy="25650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</a:t>
            </a:r>
            <a:endParaRPr lang="en-US" dirty="0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17" y="2754462"/>
            <a:ext cx="3479365" cy="2400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#13</a:t>
            </a:r>
            <a:endParaRPr lang="en-US" dirty="0"/>
          </a:p>
        </p:txBody>
      </p:sp>
      <p:pic>
        <p:nvPicPr>
          <p:cNvPr id="4" name="Content Placeholder 3" descr="Picture 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555" y="2716367"/>
            <a:ext cx="3288889" cy="247619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#14</a:t>
            </a:r>
            <a:endParaRPr lang="en-US" dirty="0"/>
          </a:p>
        </p:txBody>
      </p:sp>
      <p:pic>
        <p:nvPicPr>
          <p:cNvPr id="4" name="Content Placeholder 3" descr="Picture 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460" y="2748113"/>
            <a:ext cx="3365079" cy="24126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#15</a:t>
            </a:r>
            <a:endParaRPr lang="en-US" dirty="0"/>
          </a:p>
        </p:txBody>
      </p:sp>
      <p:pic>
        <p:nvPicPr>
          <p:cNvPr id="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254" y="2297319"/>
            <a:ext cx="2463492" cy="33142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www.allaboutbirds.org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Under the “Bird Guide” tab, click on “browse by name and shape”</a:t>
            </a:r>
          </a:p>
          <a:p>
            <a:endParaRPr lang="en-US" dirty="0" smtClean="0"/>
          </a:p>
          <a:p>
            <a:r>
              <a:rPr lang="en-US" dirty="0" smtClean="0"/>
              <a:t>Use size and shape to help you identify the following birds.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a blank piece of paper 1-15.</a:t>
            </a:r>
          </a:p>
          <a:p>
            <a:endParaRPr lang="en-US" dirty="0" smtClean="0"/>
          </a:p>
          <a:p>
            <a:r>
              <a:rPr lang="en-US" dirty="0" smtClean="0"/>
              <a:t>Write down the name of each bird next to the corresponding number.</a:t>
            </a:r>
          </a:p>
          <a:p>
            <a:endParaRPr lang="en-US" dirty="0" smtClean="0"/>
          </a:p>
          <a:p>
            <a:r>
              <a:rPr lang="en-US" dirty="0" smtClean="0"/>
              <a:t>Good luck!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571" y="2792558"/>
            <a:ext cx="3542857" cy="23238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003" y="1600200"/>
            <a:ext cx="6899993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60" y="1630653"/>
            <a:ext cx="8165079" cy="46476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206" y="2735415"/>
            <a:ext cx="3301587" cy="24380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778" y="2519542"/>
            <a:ext cx="2844444" cy="28698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301" y="2665573"/>
            <a:ext cx="3225397" cy="25777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</TotalTime>
  <Words>95</Words>
  <Application>Microsoft Macintosh PowerPoint</Application>
  <PresentationFormat>On-screen Show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Bird Identification Practice</vt:lpstr>
      <vt:lpstr>Slide 2</vt:lpstr>
      <vt:lpstr>Slide 3</vt:lpstr>
      <vt:lpstr>#1</vt:lpstr>
      <vt:lpstr>#2</vt:lpstr>
      <vt:lpstr>#3</vt:lpstr>
      <vt:lpstr>#4</vt:lpstr>
      <vt:lpstr>#5</vt:lpstr>
      <vt:lpstr>#6</vt:lpstr>
      <vt:lpstr>#7</vt:lpstr>
      <vt:lpstr>#8</vt:lpstr>
      <vt:lpstr>#9</vt:lpstr>
      <vt:lpstr>#10</vt:lpstr>
      <vt:lpstr>#11</vt:lpstr>
      <vt:lpstr>#12</vt:lpstr>
      <vt:lpstr>#13</vt:lpstr>
      <vt:lpstr>#14</vt:lpstr>
      <vt:lpstr>#15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Identification Practice</dc:title>
  <dc:creator>Matt  Erdosy</dc:creator>
  <cp:lastModifiedBy>Matt  Erdosy</cp:lastModifiedBy>
  <cp:revision>1</cp:revision>
  <dcterms:created xsi:type="dcterms:W3CDTF">2010-09-28T00:45:28Z</dcterms:created>
  <dcterms:modified xsi:type="dcterms:W3CDTF">2010-09-28T00:51:56Z</dcterms:modified>
</cp:coreProperties>
</file>