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78" autoAdjust="0"/>
    <p:restoredTop sz="86420" autoAdjust="0"/>
  </p:normalViewPr>
  <p:slideViewPr>
    <p:cSldViewPr>
      <p:cViewPr varScale="1">
        <p:scale>
          <a:sx n="74" d="100"/>
          <a:sy n="74" d="100"/>
        </p:scale>
        <p:origin x="-8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C8B61F-4827-4F2E-948C-08413E5EEA8F}" type="datetimeFigureOut">
              <a:rPr lang="en-US" smtClean="0"/>
              <a:t>9/9/2010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2E460-825F-402D-9A9D-706A455730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2E460-825F-402D-9A9D-706A455730F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94D2-4521-4674-9485-53CDF70A74DE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0177-2385-47EC-8B5B-DA69F3DC2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94D2-4521-4674-9485-53CDF70A74DE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0177-2385-47EC-8B5B-DA69F3DC2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94D2-4521-4674-9485-53CDF70A74DE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0177-2385-47EC-8B5B-DA69F3DC2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94D2-4521-4674-9485-53CDF70A74DE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0177-2385-47EC-8B5B-DA69F3DC2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94D2-4521-4674-9485-53CDF70A74DE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0177-2385-47EC-8B5B-DA69F3DC2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94D2-4521-4674-9485-53CDF70A74DE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0177-2385-47EC-8B5B-DA69F3DC2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94D2-4521-4674-9485-53CDF70A74DE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0177-2385-47EC-8B5B-DA69F3DC2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94D2-4521-4674-9485-53CDF70A74DE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0177-2385-47EC-8B5B-DA69F3DC2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94D2-4521-4674-9485-53CDF70A74DE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0177-2385-47EC-8B5B-DA69F3DC2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94D2-4521-4674-9485-53CDF70A74DE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0177-2385-47EC-8B5B-DA69F3DC2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94D2-4521-4674-9485-53CDF70A74DE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0177-2385-47EC-8B5B-DA69F3DC2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794D2-4521-4674-9485-53CDF70A74DE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00177-2385-47EC-8B5B-DA69F3DC2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The Nature of Scientific Inquiry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7700" dirty="0" smtClean="0"/>
              <a:t>How Science Works</a:t>
            </a:r>
          </a:p>
          <a:p>
            <a:endParaRPr lang="en-US" dirty="0"/>
          </a:p>
          <a:p>
            <a:r>
              <a:rPr lang="en-US" dirty="0" smtClean="0"/>
              <a:t>Cedar International School</a:t>
            </a:r>
          </a:p>
          <a:p>
            <a:r>
              <a:rPr lang="en-US" dirty="0" err="1" smtClean="0"/>
              <a:t>Mr</a:t>
            </a:r>
            <a:r>
              <a:rPr lang="en-US" dirty="0" smtClean="0"/>
              <a:t> </a:t>
            </a:r>
            <a:r>
              <a:rPr lang="en-US" dirty="0" err="1" smtClean="0"/>
              <a:t>Erdosy</a:t>
            </a:r>
            <a:endParaRPr lang="en-US" dirty="0" smtClean="0"/>
          </a:p>
          <a:p>
            <a:r>
              <a:rPr lang="en-US" dirty="0" smtClean="0"/>
              <a:t>2010-2011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of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Organisms have descended from common ancestors.</a:t>
            </a:r>
            <a:endParaRPr lang="en-US" dirty="0"/>
          </a:p>
        </p:txBody>
      </p:sp>
      <p:pic>
        <p:nvPicPr>
          <p:cNvPr id="3074" name="Picture 2" descr="http://extra.listverse.com/amazon/evolution/evolution_of_wha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209800"/>
            <a:ext cx="4343400" cy="42068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Scientific Laws are statements about the Universe , usually involving a mathematical constant.   They are very specific.</a:t>
            </a:r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2050" name="Picture 2" descr="http://www.biographyonline.net/scientists/images/newt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2743200"/>
            <a:ext cx="2381250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Scientific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Archimedes's Principal:  Any floating object displaces its own weight of fluid.</a:t>
            </a:r>
          </a:p>
          <a:p>
            <a:endParaRPr lang="en-US" dirty="0" smtClean="0"/>
          </a:p>
          <a:p>
            <a:r>
              <a:rPr lang="en-US" dirty="0" smtClean="0"/>
              <a:t>Newton’s Laws of Motion, Universal Gravitation, Law of Cooling, etc.</a:t>
            </a:r>
          </a:p>
          <a:p>
            <a:endParaRPr lang="en-US" dirty="0" smtClean="0"/>
          </a:p>
          <a:p>
            <a:r>
              <a:rPr lang="en-US" dirty="0" smtClean="0"/>
              <a:t>Einstein’s E = mc^2, etc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Differences between Laws and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Newton's law of universal gravitation</a:t>
            </a:r>
            <a:r>
              <a:rPr lang="en-US" dirty="0" smtClean="0"/>
              <a:t> states that every massive particle in the universe attracts every other massive particle </a:t>
            </a:r>
            <a:r>
              <a:rPr lang="en-US" b="1" dirty="0" smtClean="0"/>
              <a:t>with a force which is directly proportional to the product of their masses and inversely proportional to the square of the distance between them.</a:t>
            </a:r>
          </a:p>
          <a:p>
            <a:endParaRPr lang="en-US" dirty="0"/>
          </a:p>
          <a:p>
            <a:r>
              <a:rPr lang="en-US" b="1" dirty="0" smtClean="0"/>
              <a:t>Theory of Gravity:  </a:t>
            </a:r>
            <a:r>
              <a:rPr lang="en-US" dirty="0" smtClean="0"/>
              <a:t>All objects with mass attract each other due to the curvature of space-time.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Theories and Laws like Slingshots and Automobiles?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scientific law is like a slingshot. A slingshot has but one moving part--the rubber band. If you put a rock in it and draw it back, the rock will fly out at a predictable speed, depending upon the distance the band is drawn back.</a:t>
            </a:r>
            <a:endParaRPr lang="en-US" dirty="0"/>
          </a:p>
        </p:txBody>
      </p:sp>
      <p:pic>
        <p:nvPicPr>
          <p:cNvPr id="27650" name="Picture 2" descr="How to aim a slingsh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4000500"/>
            <a:ext cx="29337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theory is like the automobile. Components of it can be changed or improved upon, without changing the overall truth of the theory as a whole. </a:t>
            </a:r>
            <a:endParaRPr lang="en-US" dirty="0"/>
          </a:p>
        </p:txBody>
      </p:sp>
      <p:pic>
        <p:nvPicPr>
          <p:cNvPr id="26626" name="Picture 2" descr="http://solarelectrode.com/images/car_diagr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810000"/>
            <a:ext cx="4724400" cy="2600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Nature of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Theory or Law can, at any time, be proven false by new evidence or experimental results that contradict it.</a:t>
            </a:r>
          </a:p>
          <a:p>
            <a:endParaRPr lang="en-US" dirty="0" smtClean="0"/>
          </a:p>
          <a:p>
            <a:r>
              <a:rPr lang="en-US" dirty="0" smtClean="0"/>
              <a:t>If this happens, the Theory or Law is then adjusted to fit the best available evidence at the time.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Reviewed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Science is Peer Reviewed!</a:t>
            </a:r>
          </a:p>
          <a:p>
            <a:endParaRPr lang="en-US" dirty="0" smtClean="0"/>
          </a:p>
          <a:p>
            <a:r>
              <a:rPr lang="en-US" dirty="0" smtClean="0"/>
              <a:t>This means that scientists check each others’ work continually.  </a:t>
            </a:r>
          </a:p>
          <a:p>
            <a:endParaRPr lang="en-US" dirty="0" smtClean="0"/>
          </a:p>
          <a:p>
            <a:r>
              <a:rPr lang="en-US" dirty="0" smtClean="0"/>
              <a:t>This is also why experiments must be repeatable.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example, if you say you have conducted an experiment that allowed you to turn a handful of sand into a fully functional human brain….cool.  But… if this is not repeatable it is as if it never happened.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of science as one big math test that gets passed around a classroom full of experts in math.  </a:t>
            </a:r>
          </a:p>
          <a:p>
            <a:r>
              <a:rPr lang="en-US" dirty="0" smtClean="0"/>
              <a:t>They check each others’ work, repeat each others’ calculations and argue if any differences arise.</a:t>
            </a:r>
          </a:p>
          <a:p>
            <a:r>
              <a:rPr lang="en-US" dirty="0" smtClean="0"/>
              <a:t>The accepted answers to each question become Theories or Laws.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many questions…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ancestor of science is ignorance.</a:t>
            </a:r>
          </a:p>
          <a:p>
            <a:endParaRPr lang="en-US" dirty="0"/>
          </a:p>
          <a:p>
            <a:r>
              <a:rPr lang="en-US" dirty="0" smtClean="0"/>
              <a:t>Asking a question about the world around you is the first step away from ignorance and towards understanding.</a:t>
            </a:r>
          </a:p>
          <a:p>
            <a:endParaRPr lang="en-US" dirty="0"/>
          </a:p>
          <a:p>
            <a:r>
              <a:rPr lang="en-US" dirty="0" smtClean="0"/>
              <a:t>Science is the tool used to understand how the world works.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Answering your question…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you think the answer to your question may be is called a HYPOTHESIS.</a:t>
            </a:r>
          </a:p>
          <a:p>
            <a:endParaRPr lang="en-US" dirty="0"/>
          </a:p>
          <a:p>
            <a:r>
              <a:rPr lang="en-US" dirty="0" smtClean="0"/>
              <a:t>The hypothesis is then tested to see if it is correct.</a:t>
            </a:r>
            <a:endParaRPr lang="en-US" dirty="0"/>
          </a:p>
          <a:p>
            <a:endParaRPr lang="en-US" dirty="0"/>
          </a:p>
        </p:txBody>
      </p:sp>
      <p:pic>
        <p:nvPicPr>
          <p:cNvPr id="10242" name="Picture 2" descr="http://pictures.directnews.co.uk/liveimages/science+experiment_921_18612294_0_0_7010795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0005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it is wrong…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 back to the drawing board and formulate another hypothesis!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 have still learned something if your hypothesis is rejected.  This is not a bad thing.</a:t>
            </a:r>
            <a:endParaRPr lang="en-US" dirty="0"/>
          </a:p>
        </p:txBody>
      </p:sp>
      <p:pic>
        <p:nvPicPr>
          <p:cNvPr id="9220" name="Picture 4" descr="http://www.instructables.com/image/FSP3HANFEKDNYX7/Automate-your-science-experimen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286000"/>
            <a:ext cx="3505200" cy="2687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it is correct, it is next retested in many different ways and formats, using different experiments, to see if it continues to be correct.</a:t>
            </a:r>
          </a:p>
          <a:p>
            <a:endParaRPr lang="en-US" dirty="0"/>
          </a:p>
          <a:p>
            <a:r>
              <a:rPr lang="en-US" dirty="0" smtClean="0"/>
              <a:t>If the hypothesis is continually correct, under many different circumstances, experiments, trials and formats, it becomes a THEORY.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Essentially, a scientific theory is true.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 A well-tested EXPLANATION for a wide range of observations or experimental results.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170" name="Picture 2" descr="dinosau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971800"/>
            <a:ext cx="7845231" cy="3019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living thing ever found is made of at least one cell.</a:t>
            </a:r>
            <a:endParaRPr lang="en-US" dirty="0"/>
          </a:p>
        </p:txBody>
      </p:sp>
      <p:pic>
        <p:nvPicPr>
          <p:cNvPr id="6146" name="Picture 2" descr="http://upload.wikimedia.org/wikipedia/commons/8/82/SEM_blood_cel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930525"/>
            <a:ext cx="5914399" cy="3546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of Natural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Populations of organisms are changed through interactions with other organisms and their environments, leading to speciation.</a:t>
            </a:r>
            <a:endParaRPr lang="en-US" dirty="0"/>
          </a:p>
        </p:txBody>
      </p:sp>
      <p:pic>
        <p:nvPicPr>
          <p:cNvPr id="5122" name="Picture 2" descr="http://evolution.berkeley.edu/evolibrary/images/interviews/naturalselection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126239"/>
            <a:ext cx="5638800" cy="37317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matter is made of tiny particles called atoms.</a:t>
            </a:r>
            <a:endParaRPr lang="en-US" dirty="0"/>
          </a:p>
        </p:txBody>
      </p:sp>
      <p:pic>
        <p:nvPicPr>
          <p:cNvPr id="4098" name="Picture 2" descr="http://reich-chemistry.wikispaces.com/file/view/atom.jpg/146474201/at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133600"/>
            <a:ext cx="44196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642</Words>
  <Application>Microsoft Office PowerPoint</Application>
  <PresentationFormat>On-screen Show (4:3)</PresentationFormat>
  <Paragraphs>69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The Nature of Scientific Inquiry</vt:lpstr>
      <vt:lpstr>So many questions…</vt:lpstr>
      <vt:lpstr>Answering your question…</vt:lpstr>
      <vt:lpstr>If it is wrong…</vt:lpstr>
      <vt:lpstr>Hypothesis</vt:lpstr>
      <vt:lpstr>Scientific THEORY</vt:lpstr>
      <vt:lpstr>Cell Theory</vt:lpstr>
      <vt:lpstr>Theory of Natural Selection</vt:lpstr>
      <vt:lpstr>Atomic Theory</vt:lpstr>
      <vt:lpstr>Theory of Evolution</vt:lpstr>
      <vt:lpstr>Scientific Laws</vt:lpstr>
      <vt:lpstr>Examples of Scientific Laws</vt:lpstr>
      <vt:lpstr>Differences between Laws and Theories</vt:lpstr>
      <vt:lpstr>How are Theories and Laws like Slingshots and Automobiles?</vt:lpstr>
      <vt:lpstr>Slide 15</vt:lpstr>
      <vt:lpstr>The Nature of Science</vt:lpstr>
      <vt:lpstr>Peer Reviewed</vt:lpstr>
      <vt:lpstr>Slide 18</vt:lpstr>
      <vt:lpstr>Slide 19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Nature of Scientific Inquiry</dc:title>
  <dc:creator>Lenovo User</dc:creator>
  <cp:lastModifiedBy>Lenovo User</cp:lastModifiedBy>
  <cp:revision>13</cp:revision>
  <dcterms:created xsi:type="dcterms:W3CDTF">2010-09-07T22:15:53Z</dcterms:created>
  <dcterms:modified xsi:type="dcterms:W3CDTF">2010-09-09T13:32:00Z</dcterms:modified>
</cp:coreProperties>
</file>